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h5Uj4raXdjbDWjTS95PKWd3900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Slab-bold.fntdata"/><Relationship Id="rId44" Type="http://schemas.openxmlformats.org/officeDocument/2006/relationships/font" Target="fonts/RobotoMono-bold.fntdata"/><Relationship Id="rId21" Type="http://schemas.openxmlformats.org/officeDocument/2006/relationships/font" Target="fonts/RobotoSlab-regular.fntdata"/><Relationship Id="rId43" Type="http://schemas.openxmlformats.org/officeDocument/2006/relationships/font" Target="fonts/RobotoMono-regular.fntdata"/><Relationship Id="rId24" Type="http://schemas.openxmlformats.org/officeDocument/2006/relationships/font" Target="fonts/Roboto-bold.fntdata"/><Relationship Id="rId46" Type="http://schemas.openxmlformats.org/officeDocument/2006/relationships/font" Target="fonts/RobotoMono-boldItalic.fntdata"/><Relationship Id="rId23" Type="http://schemas.openxmlformats.org/officeDocument/2006/relationships/font" Target="fonts/Roboto-regular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47" Type="http://customschemas.google.com/relationships/presentationmetadata" Target="meta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90cdbe183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c90cdbe183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90cdbe183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c90cdbe183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90cdbe183_0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c90cdbe183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90cdbe183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90cdbe183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0cdbe183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c90cdbe183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90cdbe183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c90cdbe183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90cdbe183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c90cdbe183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90cdbe183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c90cdbe183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c775e044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dbc775e04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bc775e04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dbc775e04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90cdbe183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90cdbe183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90cdbe18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90cdbe18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0.jpg"/><Relationship Id="rId5" Type="http://schemas.openxmlformats.org/officeDocument/2006/relationships/image" Target="../media/image2.jpg"/><Relationship Id="rId6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7" name="Google Shape;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3" name="Google Shape;83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4" name="Google Shape;84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" name="Google Shape;85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" name="Google Shape;86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" name="Google Shape;87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4" name="Google Shape;9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9" name="Google Shape;9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4" name="Google Shape;1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c8f80b0d32_0_10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" name="Google Shape;16;gc8f80b0d32_0_10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7" name="Google Shape;17;gc8f80b0d32_0_10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9" name="Google Shape;1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4" name="Google Shape;1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3" name="Google Shape;13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2" name="Google Shape;14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3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c8f80b0d32_0_19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0" name="Google Shape;20;gc8f80b0d32_0_19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1" name="Google Shape;21;gc8f80b0d32_0_19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50" name="Google Shape;15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53" name="Google Shape;15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4" name="Google Shape;15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Google Shape;157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Google Shape;158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3">
  <p:cSld name="TITLE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90cdbe183_0_6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1" name="Google Shape;161;gc90cdbe183_0_6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62" name="Google Shape;162;gc90cdbe183_0_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4">
  <p:cSld name="TITLE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90cdbe183_0_12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5" name="Google Shape;165;gc90cdbe183_0_12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66" name="Google Shape;166;gc90cdbe183_0_12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5">
  <p:cSld name="TITLE_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90cdbe183_0_23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9" name="Google Shape;169;gc90cdbe183_0_23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70" name="Google Shape;170;gc90cdbe183_0_23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6">
  <p:cSld name="TITLE_7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90cdbe183_0_33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3" name="Google Shape;173;gc90cdbe183_0_33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74" name="Google Shape;174;gc90cdbe183_0_33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8" name="Google Shape;20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9" name="Google Shape;22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0" name="Google Shape;23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32" name="Google Shape;23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hyperlink" Target="https://pandas.pydata.org/docs/index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"/>
          <p:cNvSpPr txBox="1"/>
          <p:nvPr>
            <p:ph idx="2" type="title"/>
          </p:nvPr>
        </p:nvSpPr>
        <p:spPr>
          <a:xfrm>
            <a:off x="1935325" y="3325975"/>
            <a:ext cx="7013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Pandas </a:t>
            </a: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library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1" name="Google Shape;2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050" y="2562394"/>
            <a:ext cx="33623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2" name="Google Shape;342;gc90cdbe183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3" name="Google Shape;343;gc90cdbe183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c90cdbe183_0_178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Pandas library</a:t>
            </a:r>
            <a:endParaRPr sz="500"/>
          </a:p>
        </p:txBody>
      </p:sp>
      <p:cxnSp>
        <p:nvCxnSpPr>
          <p:cNvPr id="345" name="Google Shape;345;gc90cdbe183_0_17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46" name="Google Shape;346;gc90cdbe183_0_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c90cdbe183_0_17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Reading csv files with Pandas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348" name="Google Shape;348;gc90cdbe183_0_178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49" name="Google Shape;349;gc90cdbe183_0_178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</a:rPr>
              <a:t>How we can read a "csv" file? </a:t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</a:rPr>
              <a:t>To this end, Pandas library has the method: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</a:rPr>
              <a:t>read_csv()</a:t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</a:rPr>
              <a:t>pd.read_csv(“file_name”)</a:t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</a:rPr>
              <a:t>If the file is a “txt” you need to provide an the additional keyword: “sep” specifying the field separator</a:t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np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Reading data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file1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read_csv(</a:t>
            </a:r>
            <a:r>
              <a:rPr lang="en" sz="9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'file1.csv'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file1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head()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file2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read_csv(</a:t>
            </a:r>
            <a:r>
              <a:rPr lang="en" sz="9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'file2.txt'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sep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'\t'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4" name="Google Shape;354;gc90cdbe183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5" name="Google Shape;355;gc90cdbe183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6" name="Google Shape;356;gc90cdbe183_0_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c90cdbe183_0_243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Pandas library</a:t>
            </a:r>
            <a:endParaRPr sz="500"/>
          </a:p>
        </p:txBody>
      </p:sp>
      <p:cxnSp>
        <p:nvCxnSpPr>
          <p:cNvPr id="358" name="Google Shape;358;gc90cdbe183_0_24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59" name="Google Shape;359;gc90cdbe183_0_2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c90cdbe183_0_24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Reading Excel files with Pandas!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361" name="Google Shape;361;gc90cdbe183_0_243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62" name="Google Shape;362;gc90cdbe183_0_243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</a:rPr>
              <a:t>We can read Excel files in Pandas!</a:t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</a:rPr>
              <a:t>How we can read Excel files? Using the method: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</a:rPr>
              <a:t>read_excel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</a:rPr>
              <a:t>()</a:t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</a:rPr>
              <a:t>If it doesn’t work type on a “code” cell and try again:</a:t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</a:rPr>
              <a:t>!pip install xlrd</a:t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67" name="Google Shape;367;gc90cdbe183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8" name="Google Shape;368;gc90cdbe183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9" name="Google Shape;369;gc90cdbe183_0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c90cdbe183_0_255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Pandas library</a:t>
            </a:r>
            <a:endParaRPr sz="500"/>
          </a:p>
        </p:txBody>
      </p:sp>
      <p:cxnSp>
        <p:nvCxnSpPr>
          <p:cNvPr id="371" name="Google Shape;371;gc90cdbe183_0_25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72" name="Google Shape;372;gc90cdbe183_0_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c90cdbe183_0_25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 blending with Pandas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374" name="Google Shape;374;gc90cdbe183_0_255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75" name="Google Shape;375;gc90cdbe183_0_255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To concatenate the content of two or more files you can use the method: </a:t>
            </a:r>
            <a:r>
              <a:rPr b="1" lang="en" sz="1500"/>
              <a:t>concat()</a:t>
            </a:r>
            <a:r>
              <a:rPr lang="en" sz="900"/>
              <a:t> </a:t>
            </a:r>
            <a:endParaRPr sz="900"/>
          </a:p>
        </p:txBody>
      </p:sp>
      <p:sp>
        <p:nvSpPr>
          <p:cNvPr id="376" name="Google Shape;376;gc90cdbe183_0_255"/>
          <p:cNvSpPr txBox="1"/>
          <p:nvPr/>
        </p:nvSpPr>
        <p:spPr>
          <a:xfrm>
            <a:off x="5048250" y="1321575"/>
            <a:ext cx="37506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Data blending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column_names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file1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columns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DataFrame(columns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column_names)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concat([data,file1, file2], axis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shape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7" name="Google Shape;377;gc90cdbe183_0_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6136" y="2760150"/>
            <a:ext cx="4167386" cy="22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82" name="Google Shape;382;gc90cdbe183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83" name="Google Shape;383;gc90cdbe183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84" name="Google Shape;384;gc90cdbe183_0_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c90cdbe183_0_269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Pandas library</a:t>
            </a:r>
            <a:endParaRPr sz="500"/>
          </a:p>
        </p:txBody>
      </p:sp>
      <p:cxnSp>
        <p:nvCxnSpPr>
          <p:cNvPr id="386" name="Google Shape;386;gc90cdbe183_0_26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87" name="Google Shape;387;gc90cdbe183_0_2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c90cdbe183_0_26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Dataframe </a:t>
            </a: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389" name="Google Shape;389;gc90cdbe183_0_269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90" name="Google Shape;390;gc90cdbe183_0_269"/>
          <p:cNvSpPr txBox="1"/>
          <p:nvPr/>
        </p:nvSpPr>
        <p:spPr>
          <a:xfrm>
            <a:off x="4553875" y="606125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We can know the column names of a dataframe </a:t>
            </a:r>
            <a:r>
              <a:rPr lang="en" sz="1500"/>
              <a:t>using</a:t>
            </a:r>
            <a:r>
              <a:rPr lang="en" sz="1500"/>
              <a:t>: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df.columns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To rename the columns you can apply the method: </a:t>
            </a:r>
            <a:r>
              <a:rPr b="1" lang="en" sz="1500"/>
              <a:t>rename</a:t>
            </a:r>
            <a:r>
              <a:rPr lang="en" sz="1500"/>
              <a:t>() to your dataframe (df).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b="1" lang="en" sz="1500"/>
              <a:t>rename</a:t>
            </a:r>
            <a:r>
              <a:rPr lang="en" sz="1500"/>
              <a:t>(columns=dict) method needs a dictionary where: 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“keys” are the current column names</a:t>
            </a:r>
            <a:endParaRPr sz="1500"/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“Values” are the new column names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# renaming columns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df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df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rename(columns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{ 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'controln'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'id'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'hv1'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'median_home_val'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'ic1'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'median_household_income'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6" name="Google Shape;246;gc90cdbe18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7" name="Google Shape;247;gc90cdbe18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8" name="Google Shape;248;gc90cdbe183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c90cdbe183_0_1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Pandas library</a:t>
            </a:r>
            <a:endParaRPr sz="500"/>
          </a:p>
        </p:txBody>
      </p:sp>
      <p:cxnSp>
        <p:nvCxnSpPr>
          <p:cNvPr id="250" name="Google Shape;250;gc90cdbe183_0_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51" name="Google Shape;251;gc90cdbe183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c90cdbe183_0_1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Pandas library. Why?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253" name="Google Shape;253;gc90cdbe183_0_1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54" name="Google Shape;254;gc90cdbe183_0_1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Standard python variables, doesn't include the possibility to load tables of data.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Pandas library was developed to solve this problem. This library includes a new type of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object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called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dataframe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or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"df"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(another convention of the coding community).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Moreover, the Pandas library comes with several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to deal with this new type of variable.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To use the pandas library use: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pandas </a:t>
            </a:r>
            <a:r>
              <a:rPr b="1" lang="en" sz="1550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pd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9" name="Google Shape;259;gc90cdbe183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0" name="Google Shape;260;gc90cdbe183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1" name="Google Shape;261;gc90cdbe183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c90cdbe183_0_67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Pandas library</a:t>
            </a:r>
            <a:endParaRPr sz="500"/>
          </a:p>
        </p:txBody>
      </p:sp>
      <p:cxnSp>
        <p:nvCxnSpPr>
          <p:cNvPr id="263" name="Google Shape;263;gc90cdbe183_0_6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64" name="Google Shape;264;gc90cdbe183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c90cdbe183_0_6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Checking our Pandas version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266" name="Google Shape;266;gc90cdbe183_0_67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67" name="Google Shape;267;gc90cdbe183_0_67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Pandas API can have changes from version to version. 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3375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Therefore, is of the utmost importance to check out which version we have installed in our computer. 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3375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Moreover, we need to access the right version of the documentation.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 u="sng">
                <a:solidFill>
                  <a:srgbClr val="296EAA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Pandas official documentation</a:t>
            </a:r>
            <a:endParaRPr sz="1750" u="sng">
              <a:solidFill>
                <a:srgbClr val="296EA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To check out your Pandas library: 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</a:rPr>
              <a:t>pd.__version__</a:t>
            </a:r>
            <a:endParaRPr b="1"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2" name="Google Shape;272;gc90cdbe183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3" name="Google Shape;273;gc90cdbe183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4" name="Google Shape;274;gc90cdbe183_0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c90cdbe183_0_133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Pandas library</a:t>
            </a:r>
            <a:endParaRPr sz="500"/>
          </a:p>
        </p:txBody>
      </p:sp>
      <p:cxnSp>
        <p:nvCxnSpPr>
          <p:cNvPr id="276" name="Google Shape;276;gc90cdbe183_0_13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77" name="Google Shape;277;gc90cdbe183_0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c90cdbe183_0_13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 Structures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279" name="Google Shape;279;gc90cdbe183_0_133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80" name="Google Shape;280;gc90cdbe183_0_133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The primary data structures in Pandas are </a:t>
            </a: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</a:rPr>
              <a:t>Series</a:t>
            </a: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 and </a:t>
            </a: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</a:rPr>
              <a:t>DataFrames</a:t>
            </a:r>
            <a:endParaRPr b="1"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&gt;&gt;&gt; a = pd.Series(np.random.random(10))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&gt;&gt;&gt; print(a)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&gt;&gt;&gt; colnames = ['Column1','Column2','Column3','Column4','Column5']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&gt;&gt;&gt; df = pd.DataFrame(np.random.random((10,5)), columns=colnames)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&gt;&gt;&gt; df.head(5)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5" name="Google Shape;285;gc90cdbe183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6" name="Google Shape;286;gc90cdbe183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7" name="Google Shape;287;gc90cdbe183_0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c90cdbe183_0_146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Pandas library</a:t>
            </a:r>
            <a:endParaRPr sz="500"/>
          </a:p>
        </p:txBody>
      </p:sp>
      <p:cxnSp>
        <p:nvCxnSpPr>
          <p:cNvPr id="289" name="Google Shape;289;gc90cdbe183_0_14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90" name="Google Shape;290;gc90cdbe183_0_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c90cdbe183_0_14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Casting d</a:t>
            </a: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ata structures to df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292" name="Google Shape;292;gc90cdbe183_0_146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93" name="Google Shape;293;gc90cdbe183_0_146"/>
          <p:cNvSpPr txBox="1"/>
          <p:nvPr/>
        </p:nvSpPr>
        <p:spPr>
          <a:xfrm>
            <a:off x="4139600" y="488550"/>
            <a:ext cx="48459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&gt;&gt;&gt; lst = [208500, 181500, 223500, 140000, 250000, 143000, 307000, 200000, 129900, 118000]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&gt;&gt;&gt; price_df = pd.DataFrame(lst, columns=['SalePrice'])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&gt;&gt;&gt; colnames = ['LotSize','Neighborhood','YearBuilt','Quality','SalePrice']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&gt;&gt;&gt; pd.DataFrame(lst_lst, columns=colnames)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&gt;&gt;&gt; house_dict = { ‘price’: [100000, 250000, 15000], ‘bedrooms’: [1,3,2] }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&gt;&gt;&gt; house_df = pd.DataFrame(house_dict)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8" name="Google Shape;298;gdbc775e044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9" name="Google Shape;299;gdbc775e044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0" name="Google Shape;300;gdbc775e044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dbc775e044_0_12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Pandas library</a:t>
            </a:r>
            <a:endParaRPr sz="500"/>
          </a:p>
        </p:txBody>
      </p:sp>
      <p:cxnSp>
        <p:nvCxnSpPr>
          <p:cNvPr id="302" name="Google Shape;302;gdbc775e044_0_1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03" name="Google Shape;303;gdbc775e044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dbc775e044_0_1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Accessing Series elements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305" name="Google Shape;305;gdbc775e044_0_12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06" name="Google Shape;306;gdbc775e044_0_12"/>
          <p:cNvSpPr txBox="1"/>
          <p:nvPr/>
        </p:nvSpPr>
        <p:spPr>
          <a:xfrm>
            <a:off x="4139600" y="488550"/>
            <a:ext cx="48459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</a:rPr>
              <a:t>To retrieve the elements stored in a list, you can simply print the Series.</a:t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</a:rPr>
              <a:t>Series are equivalent to dictionaries, you can obtain particular elements by keys (these keys can be numbers or strings).</a:t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1" name="Google Shape;311;gdbc775e04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2" name="Google Shape;312;gdbc775e04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3" name="Google Shape;313;gdbc775e04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dbc775e044_0_0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Pandas library</a:t>
            </a:r>
            <a:endParaRPr sz="500"/>
          </a:p>
        </p:txBody>
      </p:sp>
      <p:cxnSp>
        <p:nvCxnSpPr>
          <p:cNvPr id="315" name="Google Shape;315;gdbc775e044_0_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16" name="Google Shape;316;gdbc775e04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dbc775e044_0_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Slicing dataframes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318" name="Google Shape;318;gdbc775e044_0_0"/>
          <p:cNvSpPr txBox="1"/>
          <p:nvPr/>
        </p:nvSpPr>
        <p:spPr>
          <a:xfrm>
            <a:off x="4139600" y="181100"/>
            <a:ext cx="48459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The column names of a dataframe can be obtained using: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list ( df.columns 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Elements of a dataframe can be accessed in several ways: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Accessing by column name: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df[ [‘Columname’] ]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■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It returns a dataframe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df[ ‘Columname’ ]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432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■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It returns a Series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df[ [‘Col1,’Col2’,’Col3’,’Col4’] ]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With implicit index ( every column has an implicit index like a list, while rows have explicit index 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df.iloc[0:5,:]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With explicit name: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df.loc[:,[‘Col1’,’Col2’,’Col3’]]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3" name="Google Shape;323;gc90cdbe183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4" name="Google Shape;324;gc90cdbe183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5" name="Google Shape;325;gc90cdbe183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c90cdbe183_0_159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Pandas library</a:t>
            </a:r>
            <a:endParaRPr sz="500"/>
          </a:p>
        </p:txBody>
      </p:sp>
      <p:cxnSp>
        <p:nvCxnSpPr>
          <p:cNvPr id="327" name="Google Shape;327;gc90cdbe183_0_15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28" name="Google Shape;328;gc90cdbe183_0_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c90cdbe183_0_15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Some math functions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330" name="Google Shape;330;gc90cdbe183_0_159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331" name="Google Shape;331;gc90cdbe183_0_159"/>
          <p:cNvSpPr txBox="1"/>
          <p:nvPr/>
        </p:nvSpPr>
        <p:spPr>
          <a:xfrm>
            <a:off x="4139600" y="488550"/>
            <a:ext cx="48459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# Sum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&gt;&gt;&gt; df[‘Column‘].sum()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&gt;&gt;&gt;np.sum(</a:t>
            </a: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df[‘Column‘]) ( the same with numpy 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# Mean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&gt;&gt;&gt; df[‘Column‘].mean()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&gt;&gt;&gt;np.mean(df[‘Column‘]) ( the same with numpy 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# Max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&gt;&gt;&gt; df[‘Column‘].max()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&gt;&gt;&gt;np.max(df[‘Column‘]) ( the same with numpy 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0cdbe183_0_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/ exporting data:</a:t>
            </a:r>
            <a:endParaRPr/>
          </a:p>
        </p:txBody>
      </p:sp>
      <p:pic>
        <p:nvPicPr>
          <p:cNvPr id="337" name="Google Shape;337;gc90cdbe183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7325"/>
            <a:ext cx="8839203" cy="261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